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775200" cy="1193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584200"/>
            <a:ext cx="931468" cy="914400"/>
          </a:xfrm>
          <a:prstGeom prst="rect"/>
          <a:solidFill>
            <a:srgbClr val="C8C8C8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982167" y="723900"/>
            <a:ext cx="16093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5" name=""/>
          <p:cNvSpPr/>
          <p:nvPr/>
        </p:nvSpPr>
        <p:spPr>
          <a:xfrm>
            <a:off x="1769668" y="584200"/>
            <a:ext cx="931468" cy="914400"/>
          </a:xfrm>
          <a:prstGeom prst="rect"/>
          <a:solidFill>
            <a:srgbClr val="C8C8C8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2167636" y="723900"/>
            <a:ext cx="16093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711200" y="1092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X</a:t>
            </a:r>
          </a:p>
        </p:txBody>
      </p:sp>
      <p:sp>
        <p:nvSpPr>
          <p:cNvPr id="8" name=""/>
          <p:cNvSpPr/>
          <p:nvPr/>
        </p:nvSpPr>
        <p:spPr>
          <a:xfrm>
            <a:off x="1176934" y="1092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Y</a:t>
            </a:r>
          </a:p>
        </p:txBody>
      </p:sp>
      <p:cxnSp>
        <p:nvCxnSpPr>
          <p:cNvPr id="9" name=""/>
          <p:cNvCxnSpPr/>
          <p:nvPr/>
        </p:nvCxnSpPr>
        <p:spPr>
          <a:xfrm>
            <a:off x="922934" y="12319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0" name=""/>
          <p:cNvSpPr/>
          <p:nvPr/>
        </p:nvSpPr>
        <p:spPr>
          <a:xfrm>
            <a:off x="1896668" y="1092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X</a:t>
            </a:r>
          </a:p>
        </p:txBody>
      </p:sp>
      <p:sp>
        <p:nvSpPr>
          <p:cNvPr id="11" name=""/>
          <p:cNvSpPr/>
          <p:nvPr/>
        </p:nvSpPr>
        <p:spPr>
          <a:xfrm>
            <a:off x="2362403" y="1092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Y</a:t>
            </a:r>
          </a:p>
        </p:txBody>
      </p:sp>
      <p:cxnSp>
        <p:nvCxnSpPr>
          <p:cNvPr id="12" name=""/>
          <p:cNvCxnSpPr/>
          <p:nvPr/>
        </p:nvCxnSpPr>
        <p:spPr>
          <a:xfrm>
            <a:off x="2108403" y="12319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2955137" y="584200"/>
            <a:ext cx="942644" cy="914400"/>
          </a:xfrm>
          <a:prstGeom prst="rect"/>
          <a:solidFill>
            <a:srgbClr val="00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3353104" y="723900"/>
            <a:ext cx="1721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5" name=""/>
          <p:cNvSpPr/>
          <p:nvPr/>
        </p:nvSpPr>
        <p:spPr>
          <a:xfrm>
            <a:off x="4151782" y="584200"/>
            <a:ext cx="942644" cy="914400"/>
          </a:xfrm>
          <a:prstGeom prst="rect"/>
          <a:solidFill>
            <a:srgbClr val="00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6" name=""/>
          <p:cNvSpPr/>
          <p:nvPr/>
        </p:nvSpPr>
        <p:spPr>
          <a:xfrm>
            <a:off x="4549749" y="723900"/>
            <a:ext cx="1721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17" name=""/>
          <p:cNvSpPr/>
          <p:nvPr/>
        </p:nvSpPr>
        <p:spPr>
          <a:xfrm>
            <a:off x="3082137" y="1092200"/>
            <a:ext cx="200355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</a:t>
            </a:r>
          </a:p>
        </p:txBody>
      </p:sp>
      <p:sp>
        <p:nvSpPr>
          <p:cNvPr id="18" name=""/>
          <p:cNvSpPr/>
          <p:nvPr/>
        </p:nvSpPr>
        <p:spPr>
          <a:xfrm>
            <a:off x="3536492" y="1092200"/>
            <a:ext cx="234289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</a:t>
            </a:r>
          </a:p>
        </p:txBody>
      </p:sp>
      <p:cxnSp>
        <p:nvCxnSpPr>
          <p:cNvPr id="19" name=""/>
          <p:cNvCxnSpPr/>
          <p:nvPr/>
        </p:nvCxnSpPr>
        <p:spPr>
          <a:xfrm>
            <a:off x="3282492" y="12319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2701137" y="1018338"/>
            <a:ext cx="835355" cy="110141"/>
          </a:xfrm>
          <a:custGeom>
            <a:pathLst>
              <a:path w="835355" h="110141">
                <a:moveTo>
                  <a:pt x="835355" y="110141"/>
                </a:moveTo>
                <a:cubicBezTo>
                  <a:pt x="780594" y="67554"/>
                  <a:pt x="713789" y="23635"/>
                  <a:pt x="651205" y="4011"/>
                </a:cubicBezTo>
                <a:cubicBezTo>
                  <a:pt x="638410" y="0"/>
                  <a:pt x="638410" y="0"/>
                  <a:pt x="311150" y="4011"/>
                </a:cubicBezTo>
                <a:cubicBezTo>
                  <a:pt x="223406" y="5087"/>
                  <a:pt x="111437" y="7451"/>
                  <a:pt x="0" y="1016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1" name=""/>
          <p:cNvSpPr/>
          <p:nvPr/>
        </p:nvSpPr>
        <p:spPr>
          <a:xfrm>
            <a:off x="4278782" y="1092200"/>
            <a:ext cx="200355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</a:t>
            </a:r>
          </a:p>
        </p:txBody>
      </p:sp>
      <p:sp>
        <p:nvSpPr>
          <p:cNvPr id="22" name=""/>
          <p:cNvSpPr/>
          <p:nvPr/>
        </p:nvSpPr>
        <p:spPr>
          <a:xfrm>
            <a:off x="4733137" y="1092200"/>
            <a:ext cx="234289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</a:t>
            </a:r>
          </a:p>
        </p:txBody>
      </p:sp>
      <p:cxnSp>
        <p:nvCxnSpPr>
          <p:cNvPr id="23" name=""/>
          <p:cNvCxnSpPr/>
          <p:nvPr/>
        </p:nvCxnSpPr>
        <p:spPr>
          <a:xfrm>
            <a:off x="4479137" y="1231900"/>
            <a:ext cx="254000" cy="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4" name=""/>
          <p:cNvSpPr/>
          <p:nvPr/>
        </p:nvSpPr>
        <p:spPr>
          <a:xfrm>
            <a:off x="2701137" y="1327558"/>
            <a:ext cx="2032000" cy="385558"/>
          </a:xfrm>
          <a:custGeom>
            <a:pathLst>
              <a:path w="2032000" h="385558">
                <a:moveTo>
                  <a:pt x="2032000" y="0"/>
                </a:moveTo>
                <a:cubicBezTo>
                  <a:pt x="1976335" y="41815"/>
                  <a:pt x="1908790" y="87304"/>
                  <a:pt x="1847850" y="113891"/>
                </a:cubicBezTo>
                <a:cubicBezTo>
                  <a:pt x="1652191" y="199254"/>
                  <a:pt x="1652191" y="199254"/>
                  <a:pt x="1266494" y="240891"/>
                </a:cubicBezTo>
                <a:cubicBezTo>
                  <a:pt x="836057" y="287359"/>
                  <a:pt x="592202" y="385558"/>
                  <a:pt x="184150" y="240891"/>
                </a:cubicBezTo>
                <a:cubicBezTo>
                  <a:pt x="122614" y="219075"/>
                  <a:pt x="60356" y="185715"/>
                  <a:pt x="0" y="146145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